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3" r:id="rId3"/>
    <p:sldId id="350" r:id="rId4"/>
    <p:sldId id="261" r:id="rId5"/>
    <p:sldId id="349" r:id="rId6"/>
    <p:sldId id="363" r:id="rId7"/>
    <p:sldId id="271" r:id="rId8"/>
    <p:sldId id="352" r:id="rId9"/>
    <p:sldId id="355" r:id="rId10"/>
    <p:sldId id="353" r:id="rId11"/>
    <p:sldId id="365" r:id="rId12"/>
    <p:sldId id="366" r:id="rId13"/>
    <p:sldId id="369" r:id="rId14"/>
    <p:sldId id="368" r:id="rId15"/>
    <p:sldId id="370" r:id="rId16"/>
    <p:sldId id="374" r:id="rId17"/>
    <p:sldId id="371" r:id="rId18"/>
    <p:sldId id="372" r:id="rId19"/>
    <p:sldId id="373" r:id="rId20"/>
    <p:sldId id="347" r:id="rId21"/>
    <p:sldId id="348" r:id="rId22"/>
    <p:sldId id="259" r:id="rId23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Pearce" initials="SP" lastIdx="2" clrIdx="0">
    <p:extLst>
      <p:ext uri="{19B8F6BF-5375-455C-9EA6-DF929625EA0E}">
        <p15:presenceInfo xmlns:p15="http://schemas.microsoft.com/office/powerpoint/2012/main" userId="S-1-5-21-367212106-3317135087-3933301600-12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3678" autoAdjust="0"/>
  </p:normalViewPr>
  <p:slideViewPr>
    <p:cSldViewPr snapToGrid="0">
      <p:cViewPr varScale="1">
        <p:scale>
          <a:sx n="63" d="100"/>
          <a:sy n="63" d="100"/>
        </p:scale>
        <p:origin x="14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68E65-8044-48D3-BBD5-19CA2B879DF7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55862-2D44-4247-A626-32B5DE66D6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62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12.03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739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811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a link in the chat to the slides</a:t>
            </a:r>
          </a:p>
          <a:p>
            <a:endParaRPr lang="en-US" dirty="0"/>
          </a:p>
          <a:p>
            <a:r>
              <a:rPr lang="en-US" dirty="0"/>
              <a:t>Choose the slide with your breakout room number on it</a:t>
            </a:r>
          </a:p>
          <a:p>
            <a:endParaRPr lang="en-US" dirty="0"/>
          </a:p>
          <a:p>
            <a:r>
              <a:rPr lang="en-US" dirty="0"/>
              <a:t>“Share your experiences of virtual facilitation”</a:t>
            </a:r>
          </a:p>
          <a:p>
            <a:endParaRPr lang="en-US" dirty="0"/>
          </a:p>
          <a:p>
            <a:r>
              <a:rPr lang="en-US" dirty="0"/>
              <a:t>10 mins</a:t>
            </a:r>
          </a:p>
          <a:p>
            <a:endParaRPr lang="en-US" dirty="0"/>
          </a:p>
          <a:p>
            <a:r>
              <a:rPr lang="en-US" dirty="0"/>
              <a:t>Come back and reflect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20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12.55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12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4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12.05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28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12.07</a:t>
            </a:r>
          </a:p>
          <a:p>
            <a:endParaRPr lang="en-US" dirty="0"/>
          </a:p>
          <a:p>
            <a:r>
              <a:rPr lang="en-US" dirty="0"/>
              <a:t>12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4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12.13</a:t>
            </a:r>
          </a:p>
          <a:p>
            <a:endParaRPr lang="en-US" dirty="0"/>
          </a:p>
          <a:p>
            <a:r>
              <a:rPr lang="en-US" dirty="0"/>
              <a:t>Design – everything you plan in a meeting should be to get you closer to the overall aims of the session, 40-20-40 rule, gets more complicated in really big meetings</a:t>
            </a:r>
          </a:p>
          <a:p>
            <a:r>
              <a:rPr lang="en-US" dirty="0"/>
              <a:t>Accessibility – the most accessible of all, a platform most people are used 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58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85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93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56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622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before sharing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81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5051-D44E-4256-B423-DBD3817D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F4966-206D-48D5-912E-3F59D6489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3D29F-C1FF-4143-AD65-C10F4023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409DC-BEF9-4BDE-BA67-955250E0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66B9A-C3F6-4A7F-AAB9-69AD070A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64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7790-43FC-4A1B-9668-F26FF145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A8E9D-FBA5-436F-B24E-EB68D04A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1EAB-C355-499A-9407-180DA3C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0CA33-1CAF-4819-A14F-9D627AC5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900CB-CC8C-4B15-AA3A-D7D2472D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90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14481-FCFD-45F3-8889-C1E13E22A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00D2F-BFCE-4CE1-B05F-782043F87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1BB9D-8DF6-4382-A963-3A3A671F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CA8A9-64D3-4F1E-8605-F4B5E73A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508CB-CCE6-4B33-BA36-35E3F3E9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45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D6D4-EAA2-47D2-94B6-54AE311D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6C598-FA11-4FC5-9A1E-5133E9CB1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8454-26B6-4A27-A47C-8EA8E0B2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D1B0-F6B2-401B-8FF2-C8287BAB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5D8CF-420E-4110-B304-4939E60D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4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DD8F-02F8-4274-A0B8-63425F3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DC89A-56DF-4B0C-850B-A1233D3B5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C9039-BD28-45CA-AF0B-7B554733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A0F45-1EAE-4BBD-8DF2-C8865DA3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3FFEC-CE39-4F29-8BDC-4D884E40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22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3ECA-3C66-4E20-9FD6-FBCF58DC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66E5-4DF5-4786-8403-CE38E7EBA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5E10B-5216-4E76-AD7B-6EC038A5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1DB6-F873-4822-85DA-24AE6434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B0BC-D0AA-4F18-BA16-C8135CB2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63611-0473-48AE-B346-34584545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69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D65C-9973-488A-AB00-E7B6C714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E753B-C52C-4682-8AA5-64713773E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93733-4560-4D3C-B4D2-085688E2E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FA7A4-0CF8-4BFC-8D00-07B0E6294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87657-BA1F-4C46-B5E9-0F29E5666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A311E-AC8D-4EA6-BB2A-EA58F233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05FCA-5682-43E0-85CC-F5051EAB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295B4-61B0-4FEA-B1B7-D9A2AB89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0C27-84C8-4183-857D-3FA9A8B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DF2BA-58C5-4B18-BBCE-603999C5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582E5-7388-4B4A-AD2C-472837F3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16AE8-78F7-4A8E-B570-3BFB83BE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89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49852-8046-486D-AF23-11601A62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0AA38-7485-4F25-AF97-9A4EB94A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F7860-5DB9-419B-90DD-6CF22327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8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3D72-20FE-4441-849F-B85372C4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8B6B-27BA-46DA-9FC3-E92F9967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4B2FE-0327-4585-AD88-31846A7ED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2AEE2-7660-4100-A3D8-567A455E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A1B11-ACD4-439F-831E-D7354CF0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43AA-A648-4E23-94A9-3CE5E5CE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75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A25B-FBE5-486E-8F64-0D13DDC3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8B68E-E58F-4771-BBDC-8297B8DDA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8A6E4-8F72-4CD5-857F-DAF9CBD15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4BBD8-40B6-437B-A4BE-7567BF53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86754-4D13-4FD7-BC81-E8F25376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F6EAD-26A3-44AD-9E8F-4E3A8783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9686AC-F8FC-4BC8-AE22-F9974AEB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ECD6B-92B6-40C8-B042-A94AACFC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2B0C-E746-450C-8465-CE169437F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A156-0FAE-4381-AB95-796169AC815A}" type="datetimeFigureOut">
              <a:rPr lang="en-GB" smtClean="0"/>
              <a:t>03/03/2021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0BAC-1FBA-44A8-85CA-2C8380149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399B-D939-4885-BC50-18DC67FE2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04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ctiontogether.org.uk/wednesdaysweekl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actiontogether.org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41" y="254938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18FD5-2EC8-45B3-93D8-C7A5483E7D78}"/>
              </a:ext>
            </a:extLst>
          </p:cNvPr>
          <p:cNvSpPr/>
          <p:nvPr/>
        </p:nvSpPr>
        <p:spPr>
          <a:xfrm>
            <a:off x="2759194" y="5016522"/>
            <a:ext cx="6673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FF0066"/>
                </a:solidFill>
              </a:rPr>
              <a:t>Virtual Facilitation Toolbox: part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CFB61-C78A-4817-87A9-33D3CBD50933}"/>
              </a:ext>
            </a:extLst>
          </p:cNvPr>
          <p:cNvSpPr txBox="1"/>
          <p:nvPr/>
        </p:nvSpPr>
        <p:spPr>
          <a:xfrm>
            <a:off x="2759183" y="5662853"/>
            <a:ext cx="7355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+mn-lt"/>
              </a:rPr>
              <a:t>Polls and </a:t>
            </a:r>
            <a:r>
              <a:rPr lang="en-US" altLang="en-US" sz="2800" b="1" dirty="0" err="1">
                <a:latin typeface="+mn-lt"/>
              </a:rPr>
              <a:t>wordclouds</a:t>
            </a:r>
            <a:r>
              <a:rPr lang="en-US" altLang="en-US" sz="2800" b="1" dirty="0">
                <a:latin typeface="+mn-lt"/>
              </a:rPr>
              <a:t> – </a:t>
            </a:r>
            <a:r>
              <a:rPr lang="en-US" altLang="en-US" sz="2800" b="1" dirty="0" err="1">
                <a:latin typeface="+mn-lt"/>
              </a:rPr>
              <a:t>GoogleDocs</a:t>
            </a:r>
            <a:r>
              <a:rPr lang="en-US" altLang="en-US" sz="2800" b="1" dirty="0">
                <a:latin typeface="+mn-lt"/>
              </a:rPr>
              <a:t> and Slides</a:t>
            </a:r>
            <a:endParaRPr lang="en-GB" sz="2800" dirty="0"/>
          </a:p>
        </p:txBody>
      </p:sp>
      <p:pic>
        <p:nvPicPr>
          <p:cNvPr id="1026" name="Picture 2" descr="A how-to guide for virtual facilitation and collaboration with remote  groups | by Collective+Mind | Medium">
            <a:extLst>
              <a:ext uri="{FF2B5EF4-FFF2-40B4-BE49-F238E27FC236}">
                <a16:creationId xmlns:a16="http://schemas.microsoft.com/office/drawing/2014/main" id="{20821B3F-A9CE-494B-A055-FCA615D2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12192000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7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B62A9-FEA3-43C2-9577-5F760731B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9869124" y="585217"/>
            <a:ext cx="2054652" cy="768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3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3BD17-17D1-4B28-B1F7-0ADF3E83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10820100" y="560833"/>
            <a:ext cx="1128060" cy="768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A176F1-4A86-4FD6-81AA-8DC59A57C6CA}"/>
              </a:ext>
            </a:extLst>
          </p:cNvPr>
          <p:cNvCxnSpPr>
            <a:cxnSpLocks/>
          </p:cNvCxnSpPr>
          <p:nvPr/>
        </p:nvCxnSpPr>
        <p:spPr>
          <a:xfrm flipH="1">
            <a:off x="8083296" y="1328929"/>
            <a:ext cx="2736804" cy="3169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28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8119D-A2DD-4F2B-A16B-90FF71B9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A5E6A0-1668-4D85-A291-4D0922D9EF37}"/>
              </a:ext>
            </a:extLst>
          </p:cNvPr>
          <p:cNvCxnSpPr>
            <a:cxnSpLocks/>
          </p:cNvCxnSpPr>
          <p:nvPr/>
        </p:nvCxnSpPr>
        <p:spPr>
          <a:xfrm flipH="1" flipV="1">
            <a:off x="8436864" y="5474208"/>
            <a:ext cx="2121408" cy="8046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486A71-974F-49DF-BE28-EA4ECEA9B381}"/>
              </a:ext>
            </a:extLst>
          </p:cNvPr>
          <p:cNvCxnSpPr>
            <a:cxnSpLocks/>
          </p:cNvCxnSpPr>
          <p:nvPr/>
        </p:nvCxnSpPr>
        <p:spPr>
          <a:xfrm flipH="1">
            <a:off x="8217408" y="1865376"/>
            <a:ext cx="1780032" cy="1950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3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414E-10FB-4219-ABE7-4600BE12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124D-E47F-4433-A471-66DA77D69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D7CE5-AB9C-4447-9934-D5F1AECE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08F78E2-72B1-4D5F-8B54-9839BB33DB7C}"/>
              </a:ext>
            </a:extLst>
          </p:cNvPr>
          <p:cNvSpPr/>
          <p:nvPr/>
        </p:nvSpPr>
        <p:spPr>
          <a:xfrm>
            <a:off x="0" y="597407"/>
            <a:ext cx="743712" cy="679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DCCFDA-1432-4B01-9A09-DCEDC5B59E9A}"/>
              </a:ext>
            </a:extLst>
          </p:cNvPr>
          <p:cNvCxnSpPr>
            <a:cxnSpLocks/>
          </p:cNvCxnSpPr>
          <p:nvPr/>
        </p:nvCxnSpPr>
        <p:spPr>
          <a:xfrm flipH="1" flipV="1">
            <a:off x="743712" y="1303338"/>
            <a:ext cx="1463040" cy="1781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8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736327" y="1821669"/>
            <a:ext cx="4128281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+mn-lt"/>
              </a:rPr>
              <a:t>Some ways to use Slides</a:t>
            </a:r>
          </a:p>
          <a:p>
            <a:pPr algn="l"/>
            <a:endParaRPr lang="en-US" altLang="en-US" sz="3200" b="1" dirty="0"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Breakout rooms</a:t>
            </a: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Introduction exercises</a:t>
            </a: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Simple version of Miro/</a:t>
            </a:r>
            <a:r>
              <a:rPr lang="en-US" altLang="en-US" sz="3200" dirty="0" err="1">
                <a:latin typeface="+mn-lt"/>
              </a:rPr>
              <a:t>Jamboard</a:t>
            </a:r>
            <a:endParaRPr lang="en-US" altLang="en-US" sz="3200" dirty="0">
              <a:latin typeface="+mn-lt"/>
            </a:endParaRPr>
          </a:p>
        </p:txBody>
      </p:sp>
      <p:pic>
        <p:nvPicPr>
          <p:cNvPr id="8" name="Picture 4" descr="20 Free Customizable Google Slide Themes to Download (2021)">
            <a:extLst>
              <a:ext uri="{FF2B5EF4-FFF2-40B4-BE49-F238E27FC236}">
                <a16:creationId xmlns:a16="http://schemas.microsoft.com/office/drawing/2014/main" id="{AC5A9511-1620-4DA3-A664-030598F3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56" y="1479552"/>
            <a:ext cx="6068549" cy="42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3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DB12-8A13-427C-AE7D-54DB4131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B0DC-745D-49F6-A12F-1E981712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E48C7-FB6B-424E-ACCD-F2C004FD0343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B350B-B8AB-4344-A138-E5415FE18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4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 Free Customizable Google Slide Themes to Download (2021)">
            <a:extLst>
              <a:ext uri="{FF2B5EF4-FFF2-40B4-BE49-F238E27FC236}">
                <a16:creationId xmlns:a16="http://schemas.microsoft.com/office/drawing/2014/main" id="{67BE8ECC-DF33-44A1-9C26-8DD4E5E7B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4"/>
          <a:stretch/>
        </p:blipFill>
        <p:spPr bwMode="auto">
          <a:xfrm>
            <a:off x="11047624" y="0"/>
            <a:ext cx="1144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20 Free Customizable Google Slide Themes to Download (2021)">
            <a:extLst>
              <a:ext uri="{FF2B5EF4-FFF2-40B4-BE49-F238E27FC236}">
                <a16:creationId xmlns:a16="http://schemas.microsoft.com/office/drawing/2014/main" id="{F937C03E-8B9E-4DD6-BAE8-6C4FADF6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75" y="0"/>
            <a:ext cx="9903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 Free Customizable Google Slide Themes to Download (2021)">
            <a:extLst>
              <a:ext uri="{FF2B5EF4-FFF2-40B4-BE49-F238E27FC236}">
                <a16:creationId xmlns:a16="http://schemas.microsoft.com/office/drawing/2014/main" id="{13A5416A-7DC8-4B11-A360-83ACD5DD0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88438"/>
          <a:stretch/>
        </p:blipFill>
        <p:spPr bwMode="auto">
          <a:xfrm>
            <a:off x="1" y="0"/>
            <a:ext cx="1144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C5E6AB-24F6-4ADA-9BA9-A6DBA1179EC3}"/>
              </a:ext>
            </a:extLst>
          </p:cNvPr>
          <p:cNvSpPr txBox="1"/>
          <p:nvPr/>
        </p:nvSpPr>
        <p:spPr>
          <a:xfrm>
            <a:off x="1464712" y="1454146"/>
            <a:ext cx="9582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Let’s have a go!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82431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736327" y="1821669"/>
            <a:ext cx="3607073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+mn-lt"/>
              </a:rPr>
              <a:t>Google Docs</a:t>
            </a:r>
            <a:endParaRPr lang="en-US" altLang="en-US" sz="3200" dirty="0">
              <a:latin typeface="+mn-lt"/>
            </a:endParaRPr>
          </a:p>
          <a:p>
            <a:pPr algn="l"/>
            <a:endParaRPr lang="en-US" altLang="en-US" sz="3200" b="1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Free </a:t>
            </a:r>
          </a:p>
          <a:p>
            <a:pPr algn="l"/>
            <a:endParaRPr lang="en-US" altLang="en-US" sz="3200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You need a google account (but can make one with your work email and a password)</a:t>
            </a:r>
          </a:p>
        </p:txBody>
      </p:sp>
      <p:pic>
        <p:nvPicPr>
          <p:cNvPr id="6" name="Picture 2" descr="Google docs concept redesigned by ANIRBAN DAS on Dribbble">
            <a:extLst>
              <a:ext uri="{FF2B5EF4-FFF2-40B4-BE49-F238E27FC236}">
                <a16:creationId xmlns:a16="http://schemas.microsoft.com/office/drawing/2014/main" id="{554D4A99-F4D0-44CC-A69A-7933FC18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3" y="1285508"/>
            <a:ext cx="6605337" cy="49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0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215E-4FDE-47FA-8CE4-AB662DB2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412E4-63A0-495B-BCDA-F7A1231AA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FC481-61FA-4B50-B38D-5592EEC8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3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736327" y="1821669"/>
            <a:ext cx="4116089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+mn-lt"/>
              </a:rPr>
              <a:t>Some ways to use Docs</a:t>
            </a:r>
            <a:endParaRPr lang="en-US" altLang="en-US" sz="3200" dirty="0">
              <a:latin typeface="+mn-lt"/>
            </a:endParaRPr>
          </a:p>
          <a:p>
            <a:pPr algn="l"/>
            <a:endParaRPr lang="en-US" altLang="en-US" sz="3200" b="1" dirty="0">
              <a:latin typeface="+mn-lt"/>
            </a:endParaRP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Nominate a scribe to take minutes</a:t>
            </a: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Make a group agreement</a:t>
            </a:r>
          </a:p>
          <a:p>
            <a:pPr marL="457200" indent="-457200" algn="l">
              <a:buFontTx/>
              <a:buChar char="-"/>
            </a:pPr>
            <a:r>
              <a:rPr lang="en-US" altLang="en-US" sz="3200" dirty="0">
                <a:latin typeface="+mn-lt"/>
              </a:rPr>
              <a:t>Collect feedback/ideas before or after the meeting</a:t>
            </a:r>
          </a:p>
          <a:p>
            <a:pPr marL="457200" indent="-457200" algn="l">
              <a:buFontTx/>
              <a:buChar char="-"/>
            </a:pPr>
            <a:endParaRPr lang="en-US" altLang="en-US" sz="3200" dirty="0">
              <a:latin typeface="+mn-lt"/>
            </a:endParaRPr>
          </a:p>
        </p:txBody>
      </p:sp>
      <p:pic>
        <p:nvPicPr>
          <p:cNvPr id="6" name="Picture 2" descr="Google docs concept redesigned by ANIRBAN DAS on Dribbble">
            <a:extLst>
              <a:ext uri="{FF2B5EF4-FFF2-40B4-BE49-F238E27FC236}">
                <a16:creationId xmlns:a16="http://schemas.microsoft.com/office/drawing/2014/main" id="{554D4A99-F4D0-44CC-A69A-7933FC18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3" y="1285508"/>
            <a:ext cx="6605337" cy="49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5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522" y="2293353"/>
            <a:ext cx="4800600" cy="298450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What we will cover today</a:t>
            </a:r>
            <a:br>
              <a:rPr lang="en-US" altLang="en-US" sz="3200" b="1" dirty="0">
                <a:latin typeface="+mn-lt"/>
              </a:rPr>
            </a:br>
            <a:br>
              <a:rPr lang="en-US" altLang="en-US" sz="3200" b="1" dirty="0">
                <a:latin typeface="+mn-lt"/>
              </a:rPr>
            </a:br>
            <a:r>
              <a:rPr lang="en-US" altLang="en-US" sz="3200" dirty="0">
                <a:latin typeface="+mn-lt"/>
              </a:rPr>
              <a:t>- collaborative note taking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tools for gathering insight from breakout rooms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Q&amp;A</a:t>
            </a: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collaboration">
            <a:extLst>
              <a:ext uri="{FF2B5EF4-FFF2-40B4-BE49-F238E27FC236}">
                <a16:creationId xmlns:a16="http://schemas.microsoft.com/office/drawing/2014/main" id="{B81386F9-3DD9-4C08-9FB4-F53102B2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88060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80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C5DB5D2-7A1B-4DD6-BCCA-F820F7635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85" y="274676"/>
            <a:ext cx="2806621" cy="1029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54BE1-BA48-4B8E-B271-70B6B4B93FB2}"/>
              </a:ext>
            </a:extLst>
          </p:cNvPr>
          <p:cNvSpPr txBox="1"/>
          <p:nvPr/>
        </p:nvSpPr>
        <p:spPr>
          <a:xfrm>
            <a:off x="1053104" y="2957973"/>
            <a:ext cx="7329268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</a:pPr>
            <a:r>
              <a:rPr lang="en-GB" sz="5400" b="1" dirty="0">
                <a:solidFill>
                  <a:srgbClr val="FF0066"/>
                </a:solidFill>
              </a:rPr>
              <a:t>Questions?</a:t>
            </a:r>
          </a:p>
        </p:txBody>
      </p:sp>
      <p:pic>
        <p:nvPicPr>
          <p:cNvPr id="7" name="Picture 4" descr="timeslips-narrative-dementia-alzheimer-illustration-communicatino-violeta-noy">
            <a:extLst>
              <a:ext uri="{FF2B5EF4-FFF2-40B4-BE49-F238E27FC236}">
                <a16:creationId xmlns:a16="http://schemas.microsoft.com/office/drawing/2014/main" id="{987C6805-1A4B-4CE5-965A-B4F768BA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27" y="1919207"/>
            <a:ext cx="5657947" cy="37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3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018FD5-2EC8-45B3-93D8-C7A5483E7D78}"/>
              </a:ext>
            </a:extLst>
          </p:cNvPr>
          <p:cNvSpPr/>
          <p:nvPr/>
        </p:nvSpPr>
        <p:spPr>
          <a:xfrm>
            <a:off x="1237961" y="877659"/>
            <a:ext cx="7598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</a:rPr>
              <a:t>Virtual Facilitation Toolbox – the series</a:t>
            </a:r>
            <a:endParaRPr lang="en-GB" sz="3600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A how-to guide for virtual facilitation and collaboration with remote  groups | by Collective+Mind | Medium">
            <a:extLst>
              <a:ext uri="{FF2B5EF4-FFF2-40B4-BE49-F238E27FC236}">
                <a16:creationId xmlns:a16="http://schemas.microsoft.com/office/drawing/2014/main" id="{20821B3F-A9CE-494B-A055-FCA615D2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6975" y="2443932"/>
            <a:ext cx="6828953" cy="19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98EFDD-A7B5-4E7F-BFDD-E1366A99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949" y="1790376"/>
            <a:ext cx="9397955" cy="2984502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Week 5 – virtual facilitation clinic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2800" dirty="0">
                <a:latin typeface="+mn-lt"/>
              </a:rPr>
              <a:t>Links to sign up - </a:t>
            </a:r>
            <a:r>
              <a:rPr lang="en-US" altLang="en-US" sz="2800" dirty="0">
                <a:latin typeface="+mn-lt"/>
                <a:hlinkClick r:id="rId4"/>
              </a:rPr>
              <a:t>https://www.actiontogether.org.uk/wednesdaysweekly</a:t>
            </a:r>
            <a:r>
              <a:rPr lang="en-US" altLang="en-US" sz="2800" dirty="0">
                <a:latin typeface="+mn-lt"/>
              </a:rPr>
              <a:t> </a:t>
            </a:r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34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ction Together email footer">
            <a:hlinkClick r:id="rId2"/>
            <a:extLst>
              <a:ext uri="{FF2B5EF4-FFF2-40B4-BE49-F238E27FC236}">
                <a16:creationId xmlns:a16="http://schemas.microsoft.com/office/drawing/2014/main" id="{71A5AFDB-E0AF-4CFD-AA40-3B1EA937968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723900"/>
            <a:ext cx="10496550" cy="25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D3F331-1B4F-4941-815C-4D64F0B0ECAE}"/>
              </a:ext>
            </a:extLst>
          </p:cNvPr>
          <p:cNvSpPr/>
          <p:nvPr/>
        </p:nvSpPr>
        <p:spPr>
          <a:xfrm>
            <a:off x="923925" y="3584576"/>
            <a:ext cx="101173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www.actiontogether.org.uk </a:t>
            </a:r>
            <a:r>
              <a:rPr lang="de-DE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0161 339 2345	info@actiontogether.org.uk	@WeActTogether</a:t>
            </a:r>
            <a:endParaRPr lang="en-GB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9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RT EVERY DAY NUMBER 362 / ILLUSTRATION / STRANGERS is about having a  conversation. Listen. Talk. Think. Talk. Meetin… | Beautiful art pictures,  Illustration, Art">
            <a:extLst>
              <a:ext uri="{FF2B5EF4-FFF2-40B4-BE49-F238E27FC236}">
                <a16:creationId xmlns:a16="http://schemas.microsoft.com/office/drawing/2014/main" id="{D5110FD7-2D44-4845-9D95-A9D2BB78F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8" r="6589" b="70094"/>
          <a:stretch/>
        </p:blipFill>
        <p:spPr bwMode="auto">
          <a:xfrm rot="5400000">
            <a:off x="6508750" y="1174750"/>
            <a:ext cx="6858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RT EVERY DAY NUMBER 362 / ILLUSTRATION / STRANGERS is about having a  conversation. Listen. Talk. Think. Talk. Meetin… | Beautiful art pictures,  Illustration, Art">
            <a:extLst>
              <a:ext uri="{FF2B5EF4-FFF2-40B4-BE49-F238E27FC236}">
                <a16:creationId xmlns:a16="http://schemas.microsoft.com/office/drawing/2014/main" id="{3C50C552-FEEA-4E27-B8CA-B2256239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F2D22A-0FB7-44B6-AD3E-62AF85D21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6796" y="1850122"/>
            <a:ext cx="4508499" cy="2984502"/>
          </a:xfrm>
        </p:spPr>
        <p:txBody>
          <a:bodyPr anchor="t"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Breakout room discussion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Introduce yourselves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Have you tried any facilitation tools recently (from the training series or not)? How did it go?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endParaRPr lang="en-US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266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onference sketch">
            <a:extLst>
              <a:ext uri="{FF2B5EF4-FFF2-40B4-BE49-F238E27FC236}">
                <a16:creationId xmlns:a16="http://schemas.microsoft.com/office/drawing/2014/main" id="{93C54A73-BCA2-4B09-BFB0-BD933E48C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2" b="25708"/>
          <a:stretch/>
        </p:blipFill>
        <p:spPr bwMode="auto">
          <a:xfrm>
            <a:off x="1056118" y="1935415"/>
            <a:ext cx="10489706" cy="46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F2D22A-0FB7-44B6-AD3E-62AF85D21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8069" y="1265944"/>
            <a:ext cx="3607073" cy="3086600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Collaborative note taking</a:t>
            </a:r>
            <a:br>
              <a:rPr lang="en-US" altLang="en-US" sz="3200" b="1" dirty="0">
                <a:latin typeface="+mn-lt"/>
              </a:rPr>
            </a:br>
            <a:br>
              <a:rPr lang="en-US" altLang="en-US" sz="3200" b="1" dirty="0">
                <a:latin typeface="+mn-lt"/>
              </a:rPr>
            </a:br>
            <a:r>
              <a:rPr lang="en-US" altLang="en-US" sz="3200" b="1" dirty="0">
                <a:latin typeface="+mn-lt"/>
              </a:rPr>
              <a:t>- </a:t>
            </a:r>
            <a:r>
              <a:rPr lang="en-US" altLang="en-US" sz="3200" dirty="0">
                <a:latin typeface="+mn-lt"/>
              </a:rPr>
              <a:t>design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accessibility</a:t>
            </a:r>
            <a:endParaRPr lang="en-US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0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A9D1E2D-1408-4146-9326-B9BF65E8FC26}"/>
              </a:ext>
            </a:extLst>
          </p:cNvPr>
          <p:cNvSpPr txBox="1">
            <a:spLocks/>
          </p:cNvSpPr>
          <p:nvPr/>
        </p:nvSpPr>
        <p:spPr>
          <a:xfrm>
            <a:off x="1082842" y="459804"/>
            <a:ext cx="10026316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8000" b="1" dirty="0">
                <a:latin typeface="+mn-lt"/>
              </a:rPr>
              <a:t>Google Docs and Slides</a:t>
            </a:r>
          </a:p>
          <a:p>
            <a:pPr algn="l"/>
            <a:endParaRPr lang="en-US" altLang="en-US" sz="7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Google docs concept redesigned by ANIRBAN DAS on Dribbble">
            <a:extLst>
              <a:ext uri="{FF2B5EF4-FFF2-40B4-BE49-F238E27FC236}">
                <a16:creationId xmlns:a16="http://schemas.microsoft.com/office/drawing/2014/main" id="{24CEBBAC-F487-47B2-A64F-6D01E78C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6" y="1712228"/>
            <a:ext cx="6605337" cy="49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20 Free Customizable Google Slide Themes to Download (2021)">
            <a:extLst>
              <a:ext uri="{FF2B5EF4-FFF2-40B4-BE49-F238E27FC236}">
                <a16:creationId xmlns:a16="http://schemas.microsoft.com/office/drawing/2014/main" id="{08B6D344-4DD9-47F6-AF7D-B20878C3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89" y="2696436"/>
            <a:ext cx="4311316" cy="29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6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713" y="2259764"/>
            <a:ext cx="5472865" cy="2984502"/>
          </a:xfrm>
        </p:spPr>
        <p:txBody>
          <a:bodyPr anchor="t"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Why collaborative note taking?</a:t>
            </a:r>
            <a:br>
              <a:rPr lang="en-US" altLang="en-US" sz="3200" b="1" dirty="0">
                <a:latin typeface="+mn-lt"/>
              </a:rPr>
            </a:br>
            <a:br>
              <a:rPr lang="en-US" altLang="en-US" sz="3200" b="1" dirty="0">
                <a:latin typeface="+mn-lt"/>
              </a:rPr>
            </a:br>
            <a:r>
              <a:rPr lang="en-US" altLang="en-US" sz="3200" dirty="0">
                <a:latin typeface="+mn-lt"/>
              </a:rPr>
              <a:t>- people feel ownership of their words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record what happens in breakout rooms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speed up feedback to the room</a:t>
            </a: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menti poll">
            <a:extLst>
              <a:ext uri="{FF2B5EF4-FFF2-40B4-BE49-F238E27FC236}">
                <a16:creationId xmlns:a16="http://schemas.microsoft.com/office/drawing/2014/main" id="{1857F5E5-AB11-4564-95FF-4F380AE2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54" y="2259764"/>
            <a:ext cx="5347233" cy="29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8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736327" y="1821669"/>
            <a:ext cx="3607073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+mn-lt"/>
              </a:rPr>
              <a:t>Google Slides</a:t>
            </a:r>
            <a:endParaRPr lang="en-US" altLang="en-US" sz="3200" dirty="0">
              <a:latin typeface="+mn-lt"/>
            </a:endParaRPr>
          </a:p>
          <a:p>
            <a:pPr algn="l"/>
            <a:endParaRPr lang="en-US" altLang="en-US" sz="3200" b="1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Free </a:t>
            </a:r>
          </a:p>
          <a:p>
            <a:pPr algn="l"/>
            <a:endParaRPr lang="en-US" altLang="en-US" sz="3200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You need a google account (but can make one with your work email and a password)</a:t>
            </a:r>
          </a:p>
        </p:txBody>
      </p:sp>
      <p:pic>
        <p:nvPicPr>
          <p:cNvPr id="8" name="Picture 4" descr="20 Free Customizable Google Slide Themes to Download (2021)">
            <a:extLst>
              <a:ext uri="{FF2B5EF4-FFF2-40B4-BE49-F238E27FC236}">
                <a16:creationId xmlns:a16="http://schemas.microsoft.com/office/drawing/2014/main" id="{AC5A9511-1620-4DA3-A664-030598F3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56" y="1479552"/>
            <a:ext cx="6068549" cy="42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6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BCCA7-F821-49FB-8F5B-3AC435123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10448544" y="394215"/>
            <a:ext cx="1717465" cy="9811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03612C-CDC7-4499-8515-ABCF8F51133C}"/>
              </a:ext>
            </a:extLst>
          </p:cNvPr>
          <p:cNvSpPr/>
          <p:nvPr/>
        </p:nvSpPr>
        <p:spPr>
          <a:xfrm>
            <a:off x="1452455" y="1240216"/>
            <a:ext cx="2144947" cy="145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447DA8-12D9-4E74-896F-937584746D8A}"/>
              </a:ext>
            </a:extLst>
          </p:cNvPr>
          <p:cNvCxnSpPr>
            <a:cxnSpLocks/>
          </p:cNvCxnSpPr>
          <p:nvPr/>
        </p:nvCxnSpPr>
        <p:spPr>
          <a:xfrm flipV="1">
            <a:off x="10887456" y="1499616"/>
            <a:ext cx="560832" cy="19293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1EB40A-018B-4AC6-A870-BA1FC620EC8F}"/>
              </a:ext>
            </a:extLst>
          </p:cNvPr>
          <p:cNvCxnSpPr>
            <a:cxnSpLocks/>
          </p:cNvCxnSpPr>
          <p:nvPr/>
        </p:nvCxnSpPr>
        <p:spPr>
          <a:xfrm flipV="1">
            <a:off x="467868" y="2424748"/>
            <a:ext cx="1207008" cy="2008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82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260208-C50B-4776-80A0-531660FD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-97536" y="563939"/>
            <a:ext cx="5839968" cy="11917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2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381</Words>
  <Application>Microsoft Office PowerPoint</Application>
  <PresentationFormat>Widescreen</PresentationFormat>
  <Paragraphs>80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What we will cover today  - collaborative note taking - tools for gathering insight from breakout rooms - Q&amp;A</vt:lpstr>
      <vt:lpstr>Breakout room discussion  Introduce yourselves  Have you tried any facilitation tools recently (from the training series or not)? How did it go?  </vt:lpstr>
      <vt:lpstr>Collaborative note taking  - design - accessibility</vt:lpstr>
      <vt:lpstr>PowerPoint Presentation</vt:lpstr>
      <vt:lpstr>Why collaborative note taking?  - people feel ownership of their words - record what happens in breakout rooms - speed up feedback to the room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   </vt:lpstr>
      <vt:lpstr>PowerPoint Presentation</vt:lpstr>
      <vt:lpstr>   </vt:lpstr>
      <vt:lpstr>PowerPoint Presentation</vt:lpstr>
      <vt:lpstr> Week 5 – virtual facilitation clinic  Links to sign up - https://www.actiontogether.org.uk/wednesdaysweekly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Buddy Scheme</dc:title>
  <dc:creator>Suzanne Vincent</dc:creator>
  <cp:lastModifiedBy>Maddy Hubbard</cp:lastModifiedBy>
  <cp:revision>54</cp:revision>
  <cp:lastPrinted>2019-07-09T11:25:25Z</cp:lastPrinted>
  <dcterms:created xsi:type="dcterms:W3CDTF">2019-07-05T14:52:31Z</dcterms:created>
  <dcterms:modified xsi:type="dcterms:W3CDTF">2021-03-03T09:22:55Z</dcterms:modified>
</cp:coreProperties>
</file>